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Zp25TZnU4U" TargetMode="External"/><Relationship Id="rId2" Type="http://schemas.openxmlformats.org/officeDocument/2006/relationships/hyperlink" Target="https://www.youtube.com/watch?v=aCPY6ROpAu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jPqlHzfrl8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EN2ZEmNd4g" TargetMode="External"/><Relationship Id="rId2" Type="http://schemas.openxmlformats.org/officeDocument/2006/relationships/hyperlink" Target="https://youtu.be/ApdKbc5ywS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youtu.be/euTnThvVPN4" TargetMode="External"/><Relationship Id="rId4" Type="http://schemas.openxmlformats.org/officeDocument/2006/relationships/hyperlink" Target="https://youtu.be/_VCFSj4S3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Medidas de prevención en el colegio- covid-19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Juntos podemos controlar el virus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48" y="441638"/>
            <a:ext cx="1710475" cy="11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11038"/>
          </a:xfrm>
        </p:spPr>
        <p:txBody>
          <a:bodyPr/>
          <a:lstStyle/>
          <a:p>
            <a:r>
              <a:rPr lang="es-ES" dirty="0" smtClean="0"/>
              <a:t>mascarillas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223493"/>
            <a:ext cx="10363826" cy="5434883"/>
          </a:xfrm>
        </p:spPr>
        <p:txBody>
          <a:bodyPr/>
          <a:lstStyle/>
          <a:p>
            <a:r>
              <a:rPr lang="es-ES" dirty="0" smtClean="0"/>
              <a:t>Uso obligatorio a partir de los 6 años, recomendable de 3 a 6 años.</a:t>
            </a:r>
          </a:p>
          <a:p>
            <a:r>
              <a:rPr lang="es-ES" dirty="0" smtClean="0"/>
              <a:t>Aunque mantengamos la distancia, el uso de mascarilla es obligatorio. </a:t>
            </a:r>
          </a:p>
          <a:p>
            <a:r>
              <a:rPr lang="es-ES" dirty="0"/>
              <a:t>¿Qué tipo de mascarilla utilizamos</a:t>
            </a:r>
            <a:r>
              <a:rPr lang="es-ES" dirty="0" smtClean="0"/>
              <a:t>?</a:t>
            </a:r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0" y="2972805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94" y="3132986"/>
            <a:ext cx="2190750" cy="2085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593" y="2972804"/>
            <a:ext cx="2143125" cy="21431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13645" y="5409127"/>
            <a:ext cx="181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Higiénica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254580" y="5409127"/>
            <a:ext cx="154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Quirúrgica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040498" y="5270627"/>
            <a:ext cx="145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FFP2 (KN-95) SIN VÁLVULA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10430" y="5937160"/>
            <a:ext cx="877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Si tenemos síntomas compatibles con el coronavirus, debemos usar mascarillas </a:t>
            </a:r>
            <a:r>
              <a:rPr lang="es-ES" b="1" dirty="0" smtClean="0"/>
              <a:t>quirúrgicas</a:t>
            </a:r>
            <a:r>
              <a:rPr lang="es-ES" b="1" dirty="0"/>
              <a:t> </a:t>
            </a:r>
            <a:r>
              <a:rPr lang="es-ES" b="1" dirty="0" smtClean="0"/>
              <a:t>o FFP2 (no higiénicas).</a:t>
            </a:r>
            <a:endParaRPr lang="es-ES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288" y="139832"/>
            <a:ext cx="1713124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05308"/>
            <a:ext cx="10363826" cy="5950038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/>
              <a:t>Correcta utilización de la mascarilla:</a:t>
            </a:r>
          </a:p>
          <a:p>
            <a:pPr marL="0" indent="0">
              <a:buNone/>
            </a:pPr>
            <a:r>
              <a:rPr lang="es-ES" dirty="0"/>
              <a:t>1. Lavado de manos con agua y jabón.</a:t>
            </a:r>
          </a:p>
          <a:p>
            <a:pPr marL="0" indent="0">
              <a:buNone/>
            </a:pPr>
            <a:r>
              <a:rPr lang="es-ES" dirty="0"/>
              <a:t>2. Colocación y ajustes correctos; cubriendo en todo momento nariz, boca y barbilla para que</a:t>
            </a:r>
          </a:p>
          <a:p>
            <a:pPr marL="0" indent="0">
              <a:buNone/>
            </a:pPr>
            <a:r>
              <a:rPr lang="es-ES" dirty="0"/>
              <a:t>no haya ningún hueco libre.</a:t>
            </a:r>
          </a:p>
          <a:p>
            <a:pPr marL="0" indent="0">
              <a:buNone/>
            </a:pPr>
            <a:r>
              <a:rPr lang="es-ES" dirty="0"/>
              <a:t>3. La mascarilla se retira por la parte de atrás sin tocar la parte frontal y ¡Recuerda! que antes</a:t>
            </a:r>
          </a:p>
          <a:p>
            <a:pPr marL="0" indent="0">
              <a:buNone/>
            </a:pPr>
            <a:r>
              <a:rPr lang="es-ES" dirty="0"/>
              <a:t>hay que hacer un lavado de manos. Si no podemos hacerlo, haremos uso de gel</a:t>
            </a:r>
          </a:p>
          <a:p>
            <a:pPr marL="0" indent="0">
              <a:buNone/>
            </a:pPr>
            <a:r>
              <a:rPr lang="es-ES" dirty="0" smtClean="0"/>
              <a:t>Hidroalcohólico. </a:t>
            </a:r>
          </a:p>
          <a:p>
            <a:pPr marL="0" indent="0">
              <a:buNone/>
            </a:pPr>
            <a:r>
              <a:rPr lang="es-ES" dirty="0" smtClean="0"/>
              <a:t>4</a:t>
            </a:r>
            <a:r>
              <a:rPr lang="es-ES" dirty="0"/>
              <a:t>. Si manipulas la mascarilla o necesitas retirarla o ajustarla, previamente hay que guardar una</a:t>
            </a:r>
          </a:p>
          <a:p>
            <a:pPr marL="0" indent="0">
              <a:buNone/>
            </a:pPr>
            <a:r>
              <a:rPr lang="es-ES" dirty="0"/>
              <a:t>distancia de 1.5 metros y </a:t>
            </a:r>
            <a:r>
              <a:rPr lang="es-ES" dirty="0" smtClean="0"/>
              <a:t>lavado </a:t>
            </a:r>
            <a:r>
              <a:rPr lang="es-ES" dirty="0"/>
              <a:t>de </a:t>
            </a:r>
            <a:r>
              <a:rPr lang="es-ES" dirty="0" smtClean="0"/>
              <a:t>manos o uso de gel hidroalcohólico.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5. No tocar la mascarilla y si se manipula haremos uso previo de gel </a:t>
            </a:r>
            <a:r>
              <a:rPr lang="es-ES" dirty="0" smtClean="0"/>
              <a:t>hidroalcohólico.</a:t>
            </a:r>
          </a:p>
          <a:p>
            <a:pPr marL="0" indent="0">
              <a:buNone/>
            </a:pPr>
            <a:r>
              <a:rPr lang="es-ES" dirty="0" smtClean="0"/>
              <a:t>¡Recuerda</a:t>
            </a:r>
            <a:r>
              <a:rPr lang="es-ES" dirty="0"/>
              <a:t>! Si la mascarilla no es reutilizable, tras el lavado de manos habrá que depositarla en</a:t>
            </a:r>
          </a:p>
          <a:p>
            <a:pPr marL="0" indent="0">
              <a:buNone/>
            </a:pPr>
            <a:r>
              <a:rPr lang="es-ES" dirty="0"/>
              <a:t>una papelera con bolsa de plástico y pedal para evitar tocar la papelera.</a:t>
            </a:r>
          </a:p>
          <a:p>
            <a:pPr marL="0" indent="0">
              <a:buNone/>
            </a:pPr>
            <a:r>
              <a:rPr lang="es-ES" dirty="0"/>
              <a:t>¡Recuerda! Aunque llevemos mascarilla no hay que tocarnos ojos, nariz o boca.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047" y="26138"/>
            <a:ext cx="1713124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9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08338"/>
            <a:ext cx="10363826" cy="558943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Llevar siempre una mascarilla de repuesto.</a:t>
            </a:r>
          </a:p>
          <a:p>
            <a:r>
              <a:rPr lang="es-ES" dirty="0" smtClean="0"/>
              <a:t>No se recomienda </a:t>
            </a:r>
            <a:r>
              <a:rPr lang="es-ES" dirty="0"/>
              <a:t>llevar la misma mascarilla más de 4 horas.</a:t>
            </a:r>
          </a:p>
          <a:p>
            <a:r>
              <a:rPr lang="es-ES" dirty="0" smtClean="0"/>
              <a:t>Evitar </a:t>
            </a:r>
            <a:r>
              <a:rPr lang="es-ES" dirty="0"/>
              <a:t>en todo momento tocarnos los ojos cuando llevemos la mascarilla puesta. </a:t>
            </a:r>
            <a:r>
              <a:rPr lang="es-ES" dirty="0" smtClean="0"/>
              <a:t>Si necesitamos </a:t>
            </a:r>
            <a:r>
              <a:rPr lang="es-ES" dirty="0"/>
              <a:t>tener un contacto con los ojos lo haremos con un previo lavado </a:t>
            </a:r>
            <a:r>
              <a:rPr lang="es-ES" dirty="0" smtClean="0"/>
              <a:t>de manos (o desinfectar con gel hidroalcohólico).</a:t>
            </a:r>
            <a:endParaRPr lang="es-ES" dirty="0"/>
          </a:p>
          <a:p>
            <a:r>
              <a:rPr lang="es-ES" dirty="0" smtClean="0"/>
              <a:t>Si </a:t>
            </a:r>
            <a:r>
              <a:rPr lang="es-ES" dirty="0"/>
              <a:t>se humedece o hay tos productiva (mucosidad o saliva abundantes) en contacto </a:t>
            </a:r>
            <a:r>
              <a:rPr lang="es-ES" dirty="0" smtClean="0"/>
              <a:t>con la </a:t>
            </a:r>
            <a:r>
              <a:rPr lang="es-ES" dirty="0"/>
              <a:t>mascarilla se deberá desechar en una papelera con pedal y lavarse las manos.</a:t>
            </a:r>
          </a:p>
          <a:p>
            <a:r>
              <a:rPr lang="es-ES" dirty="0" smtClean="0"/>
              <a:t>Si </a:t>
            </a:r>
            <a:r>
              <a:rPr lang="es-ES" dirty="0"/>
              <a:t>tenemos que quitarnos la mascarilla la guardaremos en una bolsa de papel o </a:t>
            </a:r>
            <a:r>
              <a:rPr lang="es-ES" dirty="0" smtClean="0"/>
              <a:t>bolsita de </a:t>
            </a:r>
            <a:r>
              <a:rPr lang="es-ES" dirty="0"/>
              <a:t>tela.</a:t>
            </a:r>
          </a:p>
          <a:p>
            <a:r>
              <a:rPr lang="es-ES" dirty="0" smtClean="0"/>
              <a:t>Si tenemos sed </a:t>
            </a:r>
            <a:r>
              <a:rPr lang="es-ES" dirty="0"/>
              <a:t>o sequedad en la boca y garganta, </a:t>
            </a:r>
            <a:r>
              <a:rPr lang="es-ES" dirty="0" smtClean="0"/>
              <a:t>se </a:t>
            </a:r>
            <a:r>
              <a:rPr lang="es-ES" dirty="0"/>
              <a:t>recomienda </a:t>
            </a:r>
            <a:r>
              <a:rPr lang="es-ES" dirty="0" smtClean="0"/>
              <a:t>beber agua siempre </a:t>
            </a:r>
            <a:r>
              <a:rPr lang="es-ES" dirty="0"/>
              <a:t>respetando la distancia mínima de seguridad de </a:t>
            </a:r>
            <a:r>
              <a:rPr lang="es-ES" dirty="0" smtClean="0"/>
              <a:t>1.5 metros</a:t>
            </a:r>
            <a:r>
              <a:rPr lang="es-ES" dirty="0"/>
              <a:t>, con una botella de uso individual y si se puede, beber en un sitio </a:t>
            </a:r>
            <a:r>
              <a:rPr lang="es-ES" dirty="0" smtClean="0"/>
              <a:t>bien ventilado</a:t>
            </a:r>
            <a:r>
              <a:rPr lang="es-ES" dirty="0"/>
              <a:t>.</a:t>
            </a:r>
          </a:p>
          <a:p>
            <a:r>
              <a:rPr lang="es-ES" dirty="0" smtClean="0"/>
              <a:t>Identificar </a:t>
            </a:r>
            <a:r>
              <a:rPr lang="es-ES" dirty="0"/>
              <a:t>la bolsita de tela o el sobre con el nombre o foto del alumno para evitar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ponerse </a:t>
            </a:r>
            <a:r>
              <a:rPr lang="es-ES" dirty="0"/>
              <a:t>la mascarilla de otra persona.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198" y="129168"/>
            <a:ext cx="1713124" cy="11583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70" y="5666772"/>
            <a:ext cx="1083434" cy="10133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26" y="5666772"/>
            <a:ext cx="1069242" cy="103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31066"/>
            <a:ext cx="10363826" cy="5615188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sz="2800" dirty="0" smtClean="0"/>
              <a:t>VEAMOS LOS SIGUIENTES VÍDEOS SOBRE EL USO CORRECTO DE LAS MASCARILLAS</a:t>
            </a:r>
          </a:p>
          <a:p>
            <a:endParaRPr lang="es-ES" sz="2800" dirty="0"/>
          </a:p>
          <a:p>
            <a:r>
              <a:rPr lang="es-ES" sz="2800" dirty="0" smtClean="0">
                <a:hlinkClick r:id="rId2"/>
              </a:rPr>
              <a:t>https</a:t>
            </a:r>
            <a:r>
              <a:rPr lang="es-ES" sz="2800" dirty="0">
                <a:hlinkClick r:id="rId2"/>
              </a:rPr>
              <a:t>://</a:t>
            </a:r>
            <a:r>
              <a:rPr lang="es-ES" sz="2800" dirty="0" smtClean="0">
                <a:hlinkClick r:id="rId2"/>
              </a:rPr>
              <a:t>www.youtube.com/watch?v=aCPY6ROpAuI</a:t>
            </a:r>
            <a:endParaRPr lang="es-ES" sz="2800" dirty="0" smtClean="0"/>
          </a:p>
          <a:p>
            <a:r>
              <a:rPr lang="es-ES" sz="2800" dirty="0">
                <a:hlinkClick r:id="rId3"/>
              </a:rPr>
              <a:t>https://www.youtube.com/watch?v=_</a:t>
            </a:r>
            <a:r>
              <a:rPr lang="es-ES" sz="2800" dirty="0" smtClean="0">
                <a:hlinkClick r:id="rId3"/>
              </a:rPr>
              <a:t>Zp25TZnU4U</a:t>
            </a:r>
            <a:endParaRPr lang="es-ES" sz="2800" dirty="0" smtClean="0"/>
          </a:p>
          <a:p>
            <a:pPr marL="0" indent="0">
              <a:buNone/>
            </a:pP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925" y="196782"/>
            <a:ext cx="1713124" cy="11583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216" y="4779831"/>
            <a:ext cx="1900707" cy="19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6644"/>
          </a:xfrm>
        </p:spPr>
        <p:txBody>
          <a:bodyPr/>
          <a:lstStyle/>
          <a:p>
            <a:r>
              <a:rPr lang="es-ES" dirty="0" smtClean="0"/>
              <a:t>LAVADO DE MANOS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249252"/>
            <a:ext cx="10363826" cy="4816697"/>
          </a:xfrm>
        </p:spPr>
        <p:txBody>
          <a:bodyPr/>
          <a:lstStyle/>
          <a:p>
            <a:r>
              <a:rPr lang="es-ES" dirty="0"/>
              <a:t>ASÍ ME LAVO BIEN LAS MANOS: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www.youtube.com/watch?v=jPqlHzfrl8k</a:t>
            </a:r>
            <a:endParaRPr lang="es-ES" dirty="0" smtClean="0"/>
          </a:p>
          <a:p>
            <a:r>
              <a:rPr lang="es-ES" dirty="0" smtClean="0"/>
              <a:t>¿Cuándo me lavo o desinfecto las manos?</a:t>
            </a:r>
          </a:p>
          <a:p>
            <a:pPr marL="457200" indent="-457200">
              <a:buAutoNum type="arabicPeriod"/>
            </a:pPr>
            <a:r>
              <a:rPr lang="es-ES" dirty="0" smtClean="0"/>
              <a:t>Al entrar al colegio.</a:t>
            </a:r>
          </a:p>
          <a:p>
            <a:pPr marL="457200" indent="-457200">
              <a:buAutoNum type="arabicPeriod"/>
            </a:pPr>
            <a:r>
              <a:rPr lang="es-ES" dirty="0" smtClean="0"/>
              <a:t>Antes de desayunar (si desayuno en el patio, antes de ir al patio).</a:t>
            </a:r>
          </a:p>
          <a:p>
            <a:pPr marL="457200" indent="-457200">
              <a:buAutoNum type="arabicPeriod"/>
            </a:pPr>
            <a:r>
              <a:rPr lang="es-ES" dirty="0" smtClean="0"/>
              <a:t>Cuando subo del recreo.</a:t>
            </a:r>
          </a:p>
          <a:p>
            <a:pPr marL="457200" indent="-457200">
              <a:buAutoNum type="arabicPeriod"/>
            </a:pPr>
            <a:r>
              <a:rPr lang="es-ES" dirty="0" smtClean="0"/>
              <a:t>Antes y después de comer.</a:t>
            </a:r>
          </a:p>
          <a:p>
            <a:pPr marL="457200" indent="-457200">
              <a:buAutoNum type="arabicPeriod"/>
            </a:pPr>
            <a:r>
              <a:rPr lang="es-ES" dirty="0" smtClean="0"/>
              <a:t>Después de utilizar el aseo.</a:t>
            </a:r>
          </a:p>
          <a:p>
            <a:pPr marL="457200" indent="-457200">
              <a:buAutoNum type="arabicPeriod"/>
            </a:pPr>
            <a:r>
              <a:rPr lang="es-ES" dirty="0" smtClean="0"/>
              <a:t>Antes y después de la clase de educación física. </a:t>
            </a:r>
          </a:p>
          <a:p>
            <a:pPr marL="457200" indent="-457200">
              <a:buAutoNum type="arabicPeriod"/>
            </a:pPr>
            <a:r>
              <a:rPr lang="es-ES" dirty="0"/>
              <a:t>Después de estar en contacto con una superficie que no sepamos si está limpia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457200" indent="-457200">
              <a:buAutoNum type="arabicPeriod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038" y="90912"/>
            <a:ext cx="1713124" cy="11583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150" y="3383991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1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765"/>
          </a:xfrm>
        </p:spPr>
        <p:txBody>
          <a:bodyPr/>
          <a:lstStyle/>
          <a:p>
            <a:r>
              <a:rPr lang="es-ES" dirty="0" smtClean="0"/>
              <a:t>Distancia física interpersonal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52282"/>
            <a:ext cx="10363826" cy="51257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800" dirty="0"/>
              <a:t>¿Qué distancia física debe mantenerse en el centro </a:t>
            </a:r>
            <a:r>
              <a:rPr lang="es-ES" sz="2800" dirty="0" smtClean="0"/>
              <a:t>educativo?</a:t>
            </a:r>
          </a:p>
          <a:p>
            <a:r>
              <a:rPr lang="es-ES" sz="2800" dirty="0" smtClean="0"/>
              <a:t>La </a:t>
            </a:r>
            <a:r>
              <a:rPr lang="es-ES" sz="2800" dirty="0"/>
              <a:t>distancia interpersonal será de al menos 1,5 metros en las interacciones entre personas en todas las dependencias del centro educativo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Siempre que me quite la mascarilla para beber agua o comer debo guardar esta distancia interpersonal de 1,5 metros como mínimo. </a:t>
            </a:r>
          </a:p>
          <a:p>
            <a:r>
              <a:rPr lang="es-ES" sz="2800" dirty="0" smtClean="0"/>
              <a:t>En el recreo, debo mantener esta distancia también con mis compañeros, así como en las filas y en clase.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593" y="39347"/>
            <a:ext cx="1713124" cy="11583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08" y="5481991"/>
            <a:ext cx="1376010" cy="13760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56" y="39347"/>
            <a:ext cx="2344526" cy="13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1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2401"/>
          </a:xfrm>
        </p:spPr>
        <p:txBody>
          <a:bodyPr/>
          <a:lstStyle/>
          <a:p>
            <a:r>
              <a:rPr lang="es-ES" dirty="0" smtClean="0"/>
              <a:t>Vuelta al cole segura siempre con mascarilla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90918"/>
            <a:ext cx="10363826" cy="516442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Vídeo para infantil</a:t>
            </a:r>
            <a:r>
              <a:rPr lang="es-ES" sz="3200" dirty="0"/>
              <a:t>: </a:t>
            </a:r>
            <a:r>
              <a:rPr lang="es-ES" sz="3200" dirty="0">
                <a:hlinkClick r:id="rId2"/>
              </a:rPr>
              <a:t>https://</a:t>
            </a:r>
            <a:r>
              <a:rPr lang="es-ES" sz="3200" dirty="0" smtClean="0">
                <a:hlinkClick r:id="rId2"/>
              </a:rPr>
              <a:t>youtu.be/ApdKbc5ywS8</a:t>
            </a:r>
            <a:endParaRPr lang="es-ES" sz="3200" dirty="0" smtClean="0"/>
          </a:p>
          <a:p>
            <a:r>
              <a:rPr lang="es-ES" sz="3200" dirty="0" smtClean="0"/>
              <a:t>Vídeo </a:t>
            </a:r>
            <a:r>
              <a:rPr lang="es-ES" sz="3200" dirty="0"/>
              <a:t>para primaria: </a:t>
            </a:r>
            <a:r>
              <a:rPr lang="es-ES" sz="3200" dirty="0">
                <a:hlinkClick r:id="rId3"/>
              </a:rPr>
              <a:t>https://</a:t>
            </a:r>
            <a:r>
              <a:rPr lang="es-ES" sz="3200" dirty="0" smtClean="0">
                <a:hlinkClick r:id="rId3"/>
              </a:rPr>
              <a:t>youtu.be/XEN2ZEmNd4g</a:t>
            </a:r>
            <a:r>
              <a:rPr lang="es-ES" sz="3200" dirty="0" smtClean="0"/>
              <a:t> </a:t>
            </a:r>
          </a:p>
          <a:p>
            <a:r>
              <a:rPr lang="es-ES" sz="3200" dirty="0" smtClean="0"/>
              <a:t>Vídeo para eso</a:t>
            </a:r>
            <a:r>
              <a:rPr lang="es-ES" sz="3200" dirty="0"/>
              <a:t>/ bachillerato: </a:t>
            </a:r>
            <a:r>
              <a:rPr lang="es-ES" sz="3200" dirty="0">
                <a:hlinkClick r:id="rId4"/>
              </a:rPr>
              <a:t>https://youtu.be/_</a:t>
            </a:r>
            <a:r>
              <a:rPr lang="es-ES" sz="3200" dirty="0" smtClean="0">
                <a:hlinkClick r:id="rId4"/>
              </a:rPr>
              <a:t>VCFSj4S3gE</a:t>
            </a:r>
            <a:r>
              <a:rPr lang="es-ES" sz="3200" dirty="0" smtClean="0"/>
              <a:t> </a:t>
            </a:r>
          </a:p>
          <a:p>
            <a:r>
              <a:rPr lang="es-ES" sz="3200" dirty="0" smtClean="0"/>
              <a:t>Vídeo los superhéroes más especiales vuelven </a:t>
            </a:r>
            <a:r>
              <a:rPr lang="es-ES" sz="3200" dirty="0"/>
              <a:t>al cole: </a:t>
            </a:r>
            <a:r>
              <a:rPr lang="es-ES" sz="3200" dirty="0">
                <a:hlinkClick r:id="rId5"/>
              </a:rPr>
              <a:t>https://</a:t>
            </a:r>
            <a:r>
              <a:rPr lang="es-ES" sz="3200" dirty="0" smtClean="0">
                <a:hlinkClick r:id="rId5"/>
              </a:rPr>
              <a:t>youtu.be/euTnThvVPN4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4621" y="2605131"/>
            <a:ext cx="1713124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8873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5455</TotalTime>
  <Words>653</Words>
  <Application>Microsoft Office PowerPoint</Application>
  <PresentationFormat>Panorámica</PresentationFormat>
  <Paragraphs>57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Gota</vt:lpstr>
      <vt:lpstr>Medidas de prevención en el colegio- covid-19</vt:lpstr>
      <vt:lpstr>mascarillas</vt:lpstr>
      <vt:lpstr>Presentación de PowerPoint</vt:lpstr>
      <vt:lpstr>Presentación de PowerPoint</vt:lpstr>
      <vt:lpstr>Presentación de PowerPoint</vt:lpstr>
      <vt:lpstr>LAVADO DE MANOS</vt:lpstr>
      <vt:lpstr>Distancia física interpersonal</vt:lpstr>
      <vt:lpstr>Vuelta al cole segura siempre con mascarilla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de prevención en el colegio- covid-19</dc:title>
  <dc:creator>Javier Cabrera Arechederra</dc:creator>
  <cp:lastModifiedBy>Javier Cabrera Arechederra</cp:lastModifiedBy>
  <cp:revision>10</cp:revision>
  <dcterms:created xsi:type="dcterms:W3CDTF">2020-09-23T19:40:01Z</dcterms:created>
  <dcterms:modified xsi:type="dcterms:W3CDTF">2020-09-27T14:35:04Z</dcterms:modified>
</cp:coreProperties>
</file>